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aldas" initials="DP" lastIdx="1" clrIdx="0">
    <p:extLst>
      <p:ext uri="{19B8F6BF-5375-455C-9EA6-DF929625EA0E}">
        <p15:presenceInfo xmlns:p15="http://schemas.microsoft.com/office/powerpoint/2012/main" userId="Donald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2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04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04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0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23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9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7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9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9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13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7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14C58-087F-4287-9D48-DE090ED4E34F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1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26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4793" y="6118225"/>
            <a:ext cx="500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Dashboard to personal profile, notifications, messages and settings.</a:t>
            </a:r>
          </a:p>
          <a:p>
            <a:r>
              <a:rPr lang="en-GB" sz="1200" dirty="0" smtClean="0"/>
              <a:t>Dashboard to the Website control. </a:t>
            </a:r>
          </a:p>
          <a:p>
            <a:r>
              <a:rPr lang="en-GB" sz="1200" dirty="0" smtClean="0"/>
              <a:t>Can edit pages or posts directly from each page or post.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757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4" y="0"/>
            <a:ext cx="12198134" cy="6029182"/>
          </a:xfrm>
        </p:spPr>
      </p:pic>
      <p:sp>
        <p:nvSpPr>
          <p:cNvPr id="7" name="TextBox 6"/>
          <p:cNvSpPr txBox="1"/>
          <p:nvPr/>
        </p:nvSpPr>
        <p:spPr>
          <a:xfrm>
            <a:off x="3890060" y="6179127"/>
            <a:ext cx="4405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Access to Website security.</a:t>
            </a:r>
          </a:p>
          <a:p>
            <a:r>
              <a:rPr lang="en-GB" sz="1200" dirty="0" smtClean="0"/>
              <a:t>Username / Password guessing bots or humans will be locked down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0606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" y="0"/>
            <a:ext cx="12185609" cy="6022992"/>
          </a:xfrm>
        </p:spPr>
      </p:pic>
      <p:sp>
        <p:nvSpPr>
          <p:cNvPr id="5" name="TextBox 4"/>
          <p:cNvSpPr txBox="1"/>
          <p:nvPr/>
        </p:nvSpPr>
        <p:spPr>
          <a:xfrm>
            <a:off x="3679267" y="6234546"/>
            <a:ext cx="483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All menus and all links visible and accessible to Master Administrator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9947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026151"/>
          </a:xfrm>
        </p:spPr>
      </p:pic>
      <p:sp>
        <p:nvSpPr>
          <p:cNvPr id="6" name="TextBox 5"/>
          <p:cNvSpPr txBox="1"/>
          <p:nvPr/>
        </p:nvSpPr>
        <p:spPr>
          <a:xfrm>
            <a:off x="4082473" y="6113318"/>
            <a:ext cx="402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Google Analytics, </a:t>
            </a:r>
          </a:p>
          <a:p>
            <a:r>
              <a:rPr lang="en-GB" sz="1200" dirty="0" smtClean="0"/>
              <a:t>Latest activities – latest published articles and comments,</a:t>
            </a:r>
          </a:p>
          <a:p>
            <a:r>
              <a:rPr lang="en-GB" sz="1200" dirty="0" smtClean="0"/>
              <a:t>Login Status history.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014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26150"/>
          </a:xfrm>
        </p:spPr>
      </p:pic>
      <p:sp>
        <p:nvSpPr>
          <p:cNvPr id="5" name="TextBox 4"/>
          <p:cNvSpPr txBox="1"/>
          <p:nvPr/>
        </p:nvSpPr>
        <p:spPr>
          <a:xfrm>
            <a:off x="4234873" y="6105237"/>
            <a:ext cx="3722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Posts page: can create, edit, delete posts.</a:t>
            </a:r>
          </a:p>
          <a:p>
            <a:r>
              <a:rPr lang="en-GB" sz="1200" dirty="0" smtClean="0"/>
              <a:t>See who is the author, check the number of comments.</a:t>
            </a:r>
          </a:p>
          <a:p>
            <a:r>
              <a:rPr lang="en-GB" sz="1200" dirty="0" smtClean="0"/>
              <a:t>Check the Google analytics data for each posts.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436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3" y="0"/>
            <a:ext cx="12198133" cy="6029182"/>
          </a:xfrm>
        </p:spPr>
      </p:pic>
      <p:sp>
        <p:nvSpPr>
          <p:cNvPr id="5" name="TextBox 4"/>
          <p:cNvSpPr txBox="1"/>
          <p:nvPr/>
        </p:nvSpPr>
        <p:spPr>
          <a:xfrm>
            <a:off x="4014751" y="6142181"/>
            <a:ext cx="415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Media Library access: can add new files, edit and remove files.</a:t>
            </a:r>
          </a:p>
          <a:p>
            <a:r>
              <a:rPr lang="en-GB" sz="1200" dirty="0" smtClean="0"/>
              <a:t>These files are only used for the website itself, posts and pages.</a:t>
            </a:r>
          </a:p>
          <a:p>
            <a:r>
              <a:rPr lang="en-GB" sz="1200" dirty="0" smtClean="0"/>
              <a:t>Unpublished student files are not available for admin here.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13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131" cy="6029181"/>
          </a:xfrm>
        </p:spPr>
      </p:pic>
      <p:sp>
        <p:nvSpPr>
          <p:cNvPr id="5" name="TextBox 4"/>
          <p:cNvSpPr txBox="1"/>
          <p:nvPr/>
        </p:nvSpPr>
        <p:spPr>
          <a:xfrm>
            <a:off x="4140956" y="6243781"/>
            <a:ext cx="391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Pages access: can create new, edit or delete current pages.</a:t>
            </a:r>
          </a:p>
          <a:p>
            <a:r>
              <a:rPr lang="en-GB" sz="1200" dirty="0" smtClean="0"/>
              <a:t>The whole website layout and design is created in this place.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0539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26151"/>
          </a:xfrm>
        </p:spPr>
      </p:pic>
      <p:sp>
        <p:nvSpPr>
          <p:cNvPr id="5" name="TextBox 4"/>
          <p:cNvSpPr txBox="1"/>
          <p:nvPr/>
        </p:nvSpPr>
        <p:spPr>
          <a:xfrm>
            <a:off x="4110182" y="6142181"/>
            <a:ext cx="39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Administrator has access to Add new, Edit or Remove users.</a:t>
            </a:r>
          </a:p>
          <a:p>
            <a:r>
              <a:rPr lang="en-GB" sz="1200" dirty="0" smtClean="0"/>
              <a:t>Change user roles.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825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822" cy="6038419"/>
          </a:xfrm>
        </p:spPr>
      </p:pic>
      <p:sp>
        <p:nvSpPr>
          <p:cNvPr id="7" name="TextBox 6"/>
          <p:cNvSpPr txBox="1"/>
          <p:nvPr/>
        </p:nvSpPr>
        <p:spPr>
          <a:xfrm>
            <a:off x="3157392" y="6179128"/>
            <a:ext cx="5902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General settings. </a:t>
            </a:r>
          </a:p>
          <a:p>
            <a:r>
              <a:rPr lang="en-GB" sz="1200" dirty="0" smtClean="0"/>
              <a:t>Change website tittle, allow/disallow  for users to register, change time zone, time format.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411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1" y="0"/>
            <a:ext cx="12198131" cy="6029181"/>
          </a:xfrm>
        </p:spPr>
      </p:pic>
      <p:sp>
        <p:nvSpPr>
          <p:cNvPr id="7" name="TextBox 6"/>
          <p:cNvSpPr txBox="1"/>
          <p:nvPr/>
        </p:nvSpPr>
        <p:spPr>
          <a:xfrm>
            <a:off x="4287224" y="6188364"/>
            <a:ext cx="361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Administrator has access to Terms &amp; Conditions and Privacy Policy pages and can adjust them if required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2867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220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Donaldas</dc:creator>
  <cp:lastModifiedBy>Donaldas</cp:lastModifiedBy>
  <cp:revision>3</cp:revision>
  <dcterms:created xsi:type="dcterms:W3CDTF">2017-03-20T16:57:17Z</dcterms:created>
  <dcterms:modified xsi:type="dcterms:W3CDTF">2017-03-20T17:12:27Z</dcterms:modified>
</cp:coreProperties>
</file>